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6" r:id="rId2"/>
  </p:sldIdLst>
  <p:sldSz cx="17995900" cy="25192038"/>
  <p:notesSz cx="6858000" cy="9144000"/>
  <p:defaultTextStyle>
    <a:defPPr>
      <a:defRPr lang="fa-IR"/>
    </a:defPPr>
    <a:lvl1pPr marL="0" algn="r" defTabSz="2072856" rtl="1" eaLnBrk="1" latinLnBrk="0" hangingPunct="1">
      <a:defRPr sz="4080" kern="1200">
        <a:solidFill>
          <a:schemeClr val="tx1"/>
        </a:solidFill>
        <a:latin typeface="+mn-lt"/>
        <a:ea typeface="+mn-ea"/>
        <a:cs typeface="+mn-cs"/>
      </a:defRPr>
    </a:lvl1pPr>
    <a:lvl2pPr marL="1036429" algn="r" defTabSz="2072856" rtl="1" eaLnBrk="1" latinLnBrk="0" hangingPunct="1">
      <a:defRPr sz="4080" kern="1200">
        <a:solidFill>
          <a:schemeClr val="tx1"/>
        </a:solidFill>
        <a:latin typeface="+mn-lt"/>
        <a:ea typeface="+mn-ea"/>
        <a:cs typeface="+mn-cs"/>
      </a:defRPr>
    </a:lvl2pPr>
    <a:lvl3pPr marL="2072856" algn="r" defTabSz="2072856" rtl="1" eaLnBrk="1" latinLnBrk="0" hangingPunct="1">
      <a:defRPr sz="4080" kern="1200">
        <a:solidFill>
          <a:schemeClr val="tx1"/>
        </a:solidFill>
        <a:latin typeface="+mn-lt"/>
        <a:ea typeface="+mn-ea"/>
        <a:cs typeface="+mn-cs"/>
      </a:defRPr>
    </a:lvl3pPr>
    <a:lvl4pPr marL="3109285" algn="r" defTabSz="2072856" rtl="1" eaLnBrk="1" latinLnBrk="0" hangingPunct="1">
      <a:defRPr sz="4080" kern="1200">
        <a:solidFill>
          <a:schemeClr val="tx1"/>
        </a:solidFill>
        <a:latin typeface="+mn-lt"/>
        <a:ea typeface="+mn-ea"/>
        <a:cs typeface="+mn-cs"/>
      </a:defRPr>
    </a:lvl4pPr>
    <a:lvl5pPr marL="4145714" algn="r" defTabSz="2072856" rtl="1" eaLnBrk="1" latinLnBrk="0" hangingPunct="1">
      <a:defRPr sz="4080" kern="1200">
        <a:solidFill>
          <a:schemeClr val="tx1"/>
        </a:solidFill>
        <a:latin typeface="+mn-lt"/>
        <a:ea typeface="+mn-ea"/>
        <a:cs typeface="+mn-cs"/>
      </a:defRPr>
    </a:lvl5pPr>
    <a:lvl6pPr marL="5182143" algn="r" defTabSz="2072856" rtl="1" eaLnBrk="1" latinLnBrk="0" hangingPunct="1">
      <a:defRPr sz="4080" kern="1200">
        <a:solidFill>
          <a:schemeClr val="tx1"/>
        </a:solidFill>
        <a:latin typeface="+mn-lt"/>
        <a:ea typeface="+mn-ea"/>
        <a:cs typeface="+mn-cs"/>
      </a:defRPr>
    </a:lvl6pPr>
    <a:lvl7pPr marL="6218570" algn="r" defTabSz="2072856" rtl="1" eaLnBrk="1" latinLnBrk="0" hangingPunct="1">
      <a:defRPr sz="4080" kern="1200">
        <a:solidFill>
          <a:schemeClr val="tx1"/>
        </a:solidFill>
        <a:latin typeface="+mn-lt"/>
        <a:ea typeface="+mn-ea"/>
        <a:cs typeface="+mn-cs"/>
      </a:defRPr>
    </a:lvl7pPr>
    <a:lvl8pPr marL="7254999" algn="r" defTabSz="2072856" rtl="1" eaLnBrk="1" latinLnBrk="0" hangingPunct="1">
      <a:defRPr sz="4080" kern="1200">
        <a:solidFill>
          <a:schemeClr val="tx1"/>
        </a:solidFill>
        <a:latin typeface="+mn-lt"/>
        <a:ea typeface="+mn-ea"/>
        <a:cs typeface="+mn-cs"/>
      </a:defRPr>
    </a:lvl8pPr>
    <a:lvl9pPr marL="8291428" algn="r" defTabSz="2072856" rtl="1" eaLnBrk="1" latinLnBrk="0" hangingPunct="1">
      <a:defRPr sz="408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030" autoAdjust="0"/>
    <p:restoredTop sz="94660"/>
  </p:normalViewPr>
  <p:slideViewPr>
    <p:cSldViewPr snapToGrid="0">
      <p:cViewPr>
        <p:scale>
          <a:sx n="188" d="100"/>
          <a:sy n="188" d="100"/>
        </p:scale>
        <p:origin x="-15168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9693" y="4122866"/>
            <a:ext cx="15296515" cy="8770561"/>
          </a:xfrm>
        </p:spPr>
        <p:txBody>
          <a:bodyPr anchor="b"/>
          <a:lstStyle>
            <a:lvl1pPr algn="ctr">
              <a:defRPr sz="1180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49488" y="13231653"/>
            <a:ext cx="13496925" cy="6082243"/>
          </a:xfrm>
        </p:spPr>
        <p:txBody>
          <a:bodyPr/>
          <a:lstStyle>
            <a:lvl1pPr marL="0" indent="0" algn="ctr">
              <a:buNone/>
              <a:defRPr sz="4723"/>
            </a:lvl1pPr>
            <a:lvl2pPr marL="899815" indent="0" algn="ctr">
              <a:buNone/>
              <a:defRPr sz="3936"/>
            </a:lvl2pPr>
            <a:lvl3pPr marL="1799631" indent="0" algn="ctr">
              <a:buNone/>
              <a:defRPr sz="3543"/>
            </a:lvl3pPr>
            <a:lvl4pPr marL="2699446" indent="0" algn="ctr">
              <a:buNone/>
              <a:defRPr sz="3149"/>
            </a:lvl4pPr>
            <a:lvl5pPr marL="3599261" indent="0" algn="ctr">
              <a:buNone/>
              <a:defRPr sz="3149"/>
            </a:lvl5pPr>
            <a:lvl6pPr marL="4499077" indent="0" algn="ctr">
              <a:buNone/>
              <a:defRPr sz="3149"/>
            </a:lvl6pPr>
            <a:lvl7pPr marL="5398892" indent="0" algn="ctr">
              <a:buNone/>
              <a:defRPr sz="3149"/>
            </a:lvl7pPr>
            <a:lvl8pPr marL="6298707" indent="0" algn="ctr">
              <a:buNone/>
              <a:defRPr sz="3149"/>
            </a:lvl8pPr>
            <a:lvl9pPr marL="7198523" indent="0" algn="ctr">
              <a:buNone/>
              <a:defRPr sz="3149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666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72595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78317" y="1341243"/>
            <a:ext cx="3880366" cy="213490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219" y="1341243"/>
            <a:ext cx="11416149" cy="213490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9302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41523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7846" y="6280522"/>
            <a:ext cx="15521464" cy="10479186"/>
          </a:xfrm>
        </p:spPr>
        <p:txBody>
          <a:bodyPr anchor="b"/>
          <a:lstStyle>
            <a:lvl1pPr>
              <a:defRPr sz="1180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7846" y="16858846"/>
            <a:ext cx="15521464" cy="5510756"/>
          </a:xfrm>
        </p:spPr>
        <p:txBody>
          <a:bodyPr/>
          <a:lstStyle>
            <a:lvl1pPr marL="0" indent="0">
              <a:buNone/>
              <a:defRPr sz="4723">
                <a:solidFill>
                  <a:schemeClr val="tx1"/>
                </a:solidFill>
              </a:defRPr>
            </a:lvl1pPr>
            <a:lvl2pPr marL="899815" indent="0">
              <a:buNone/>
              <a:defRPr sz="3936">
                <a:solidFill>
                  <a:schemeClr val="tx1">
                    <a:tint val="75000"/>
                  </a:schemeClr>
                </a:solidFill>
              </a:defRPr>
            </a:lvl2pPr>
            <a:lvl3pPr marL="1799631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699446" indent="0">
              <a:buNone/>
              <a:defRPr sz="3149">
                <a:solidFill>
                  <a:schemeClr val="tx1">
                    <a:tint val="75000"/>
                  </a:schemeClr>
                </a:solidFill>
              </a:defRPr>
            </a:lvl4pPr>
            <a:lvl5pPr marL="3599261" indent="0">
              <a:buNone/>
              <a:defRPr sz="3149">
                <a:solidFill>
                  <a:schemeClr val="tx1">
                    <a:tint val="75000"/>
                  </a:schemeClr>
                </a:solidFill>
              </a:defRPr>
            </a:lvl5pPr>
            <a:lvl6pPr marL="4499077" indent="0">
              <a:buNone/>
              <a:defRPr sz="3149">
                <a:solidFill>
                  <a:schemeClr val="tx1">
                    <a:tint val="75000"/>
                  </a:schemeClr>
                </a:solidFill>
              </a:defRPr>
            </a:lvl6pPr>
            <a:lvl7pPr marL="5398892" indent="0">
              <a:buNone/>
              <a:defRPr sz="3149">
                <a:solidFill>
                  <a:schemeClr val="tx1">
                    <a:tint val="75000"/>
                  </a:schemeClr>
                </a:solidFill>
              </a:defRPr>
            </a:lvl7pPr>
            <a:lvl8pPr marL="6298707" indent="0">
              <a:buNone/>
              <a:defRPr sz="3149">
                <a:solidFill>
                  <a:schemeClr val="tx1">
                    <a:tint val="75000"/>
                  </a:schemeClr>
                </a:solidFill>
              </a:defRPr>
            </a:lvl8pPr>
            <a:lvl9pPr marL="7198523" indent="0">
              <a:buNone/>
              <a:defRPr sz="314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07690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218" y="6706214"/>
            <a:ext cx="7648258" cy="1598411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0424" y="6706214"/>
            <a:ext cx="7648258" cy="1598411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05315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562" y="1341248"/>
            <a:ext cx="15521464" cy="48692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564" y="6175550"/>
            <a:ext cx="7613108" cy="3026542"/>
          </a:xfrm>
        </p:spPr>
        <p:txBody>
          <a:bodyPr anchor="b"/>
          <a:lstStyle>
            <a:lvl1pPr marL="0" indent="0">
              <a:buNone/>
              <a:defRPr sz="4723" b="1"/>
            </a:lvl1pPr>
            <a:lvl2pPr marL="899815" indent="0">
              <a:buNone/>
              <a:defRPr sz="3936" b="1"/>
            </a:lvl2pPr>
            <a:lvl3pPr marL="1799631" indent="0">
              <a:buNone/>
              <a:defRPr sz="3543" b="1"/>
            </a:lvl3pPr>
            <a:lvl4pPr marL="2699446" indent="0">
              <a:buNone/>
              <a:defRPr sz="3149" b="1"/>
            </a:lvl4pPr>
            <a:lvl5pPr marL="3599261" indent="0">
              <a:buNone/>
              <a:defRPr sz="3149" b="1"/>
            </a:lvl5pPr>
            <a:lvl6pPr marL="4499077" indent="0">
              <a:buNone/>
              <a:defRPr sz="3149" b="1"/>
            </a:lvl6pPr>
            <a:lvl7pPr marL="5398892" indent="0">
              <a:buNone/>
              <a:defRPr sz="3149" b="1"/>
            </a:lvl7pPr>
            <a:lvl8pPr marL="6298707" indent="0">
              <a:buNone/>
              <a:defRPr sz="3149" b="1"/>
            </a:lvl8pPr>
            <a:lvl9pPr marL="7198523" indent="0">
              <a:buNone/>
              <a:defRPr sz="3149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564" y="9202092"/>
            <a:ext cx="7613108" cy="135348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0426" y="6175550"/>
            <a:ext cx="7650601" cy="3026542"/>
          </a:xfrm>
        </p:spPr>
        <p:txBody>
          <a:bodyPr anchor="b"/>
          <a:lstStyle>
            <a:lvl1pPr marL="0" indent="0">
              <a:buNone/>
              <a:defRPr sz="4723" b="1"/>
            </a:lvl1pPr>
            <a:lvl2pPr marL="899815" indent="0">
              <a:buNone/>
              <a:defRPr sz="3936" b="1"/>
            </a:lvl2pPr>
            <a:lvl3pPr marL="1799631" indent="0">
              <a:buNone/>
              <a:defRPr sz="3543" b="1"/>
            </a:lvl3pPr>
            <a:lvl4pPr marL="2699446" indent="0">
              <a:buNone/>
              <a:defRPr sz="3149" b="1"/>
            </a:lvl4pPr>
            <a:lvl5pPr marL="3599261" indent="0">
              <a:buNone/>
              <a:defRPr sz="3149" b="1"/>
            </a:lvl5pPr>
            <a:lvl6pPr marL="4499077" indent="0">
              <a:buNone/>
              <a:defRPr sz="3149" b="1"/>
            </a:lvl6pPr>
            <a:lvl7pPr marL="5398892" indent="0">
              <a:buNone/>
              <a:defRPr sz="3149" b="1"/>
            </a:lvl7pPr>
            <a:lvl8pPr marL="6298707" indent="0">
              <a:buNone/>
              <a:defRPr sz="3149" b="1"/>
            </a:lvl8pPr>
            <a:lvl9pPr marL="7198523" indent="0">
              <a:buNone/>
              <a:defRPr sz="3149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0426" y="9202092"/>
            <a:ext cx="7650601" cy="1353489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1872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78165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32150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562" y="1679469"/>
            <a:ext cx="5804146" cy="5878142"/>
          </a:xfrm>
        </p:spPr>
        <p:txBody>
          <a:bodyPr anchor="b"/>
          <a:lstStyle>
            <a:lvl1pPr>
              <a:defRPr sz="629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602" y="3627193"/>
            <a:ext cx="9110424" cy="17902675"/>
          </a:xfrm>
        </p:spPr>
        <p:txBody>
          <a:bodyPr/>
          <a:lstStyle>
            <a:lvl1pPr>
              <a:defRPr sz="6298"/>
            </a:lvl1pPr>
            <a:lvl2pPr>
              <a:defRPr sz="5511"/>
            </a:lvl2pPr>
            <a:lvl3pPr>
              <a:defRPr sz="4723"/>
            </a:lvl3pPr>
            <a:lvl4pPr>
              <a:defRPr sz="3936"/>
            </a:lvl4pPr>
            <a:lvl5pPr>
              <a:defRPr sz="3936"/>
            </a:lvl5pPr>
            <a:lvl6pPr>
              <a:defRPr sz="3936"/>
            </a:lvl6pPr>
            <a:lvl7pPr>
              <a:defRPr sz="3936"/>
            </a:lvl7pPr>
            <a:lvl8pPr>
              <a:defRPr sz="3936"/>
            </a:lvl8pPr>
            <a:lvl9pPr>
              <a:defRPr sz="393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562" y="7557611"/>
            <a:ext cx="5804146" cy="14001410"/>
          </a:xfrm>
        </p:spPr>
        <p:txBody>
          <a:bodyPr/>
          <a:lstStyle>
            <a:lvl1pPr marL="0" indent="0">
              <a:buNone/>
              <a:defRPr sz="3149"/>
            </a:lvl1pPr>
            <a:lvl2pPr marL="899815" indent="0">
              <a:buNone/>
              <a:defRPr sz="2755"/>
            </a:lvl2pPr>
            <a:lvl3pPr marL="1799631" indent="0">
              <a:buNone/>
              <a:defRPr sz="2362"/>
            </a:lvl3pPr>
            <a:lvl4pPr marL="2699446" indent="0">
              <a:buNone/>
              <a:defRPr sz="1968"/>
            </a:lvl4pPr>
            <a:lvl5pPr marL="3599261" indent="0">
              <a:buNone/>
              <a:defRPr sz="1968"/>
            </a:lvl5pPr>
            <a:lvl6pPr marL="4499077" indent="0">
              <a:buNone/>
              <a:defRPr sz="1968"/>
            </a:lvl6pPr>
            <a:lvl7pPr marL="5398892" indent="0">
              <a:buNone/>
              <a:defRPr sz="1968"/>
            </a:lvl7pPr>
            <a:lvl8pPr marL="6298707" indent="0">
              <a:buNone/>
              <a:defRPr sz="1968"/>
            </a:lvl8pPr>
            <a:lvl9pPr marL="7198523" indent="0">
              <a:buNone/>
              <a:defRPr sz="196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31181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562" y="1679469"/>
            <a:ext cx="5804146" cy="5878142"/>
          </a:xfrm>
        </p:spPr>
        <p:txBody>
          <a:bodyPr anchor="b"/>
          <a:lstStyle>
            <a:lvl1pPr>
              <a:defRPr sz="6298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0602" y="3627193"/>
            <a:ext cx="9110424" cy="17902675"/>
          </a:xfrm>
        </p:spPr>
        <p:txBody>
          <a:bodyPr anchor="t"/>
          <a:lstStyle>
            <a:lvl1pPr marL="0" indent="0">
              <a:buNone/>
              <a:defRPr sz="6298"/>
            </a:lvl1pPr>
            <a:lvl2pPr marL="899815" indent="0">
              <a:buNone/>
              <a:defRPr sz="5511"/>
            </a:lvl2pPr>
            <a:lvl3pPr marL="1799631" indent="0">
              <a:buNone/>
              <a:defRPr sz="4723"/>
            </a:lvl3pPr>
            <a:lvl4pPr marL="2699446" indent="0">
              <a:buNone/>
              <a:defRPr sz="3936"/>
            </a:lvl4pPr>
            <a:lvl5pPr marL="3599261" indent="0">
              <a:buNone/>
              <a:defRPr sz="3936"/>
            </a:lvl5pPr>
            <a:lvl6pPr marL="4499077" indent="0">
              <a:buNone/>
              <a:defRPr sz="3936"/>
            </a:lvl6pPr>
            <a:lvl7pPr marL="5398892" indent="0">
              <a:buNone/>
              <a:defRPr sz="3936"/>
            </a:lvl7pPr>
            <a:lvl8pPr marL="6298707" indent="0">
              <a:buNone/>
              <a:defRPr sz="3936"/>
            </a:lvl8pPr>
            <a:lvl9pPr marL="7198523" indent="0">
              <a:buNone/>
              <a:defRPr sz="3936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562" y="7557611"/>
            <a:ext cx="5804146" cy="14001410"/>
          </a:xfrm>
        </p:spPr>
        <p:txBody>
          <a:bodyPr/>
          <a:lstStyle>
            <a:lvl1pPr marL="0" indent="0">
              <a:buNone/>
              <a:defRPr sz="3149"/>
            </a:lvl1pPr>
            <a:lvl2pPr marL="899815" indent="0">
              <a:buNone/>
              <a:defRPr sz="2755"/>
            </a:lvl2pPr>
            <a:lvl3pPr marL="1799631" indent="0">
              <a:buNone/>
              <a:defRPr sz="2362"/>
            </a:lvl3pPr>
            <a:lvl4pPr marL="2699446" indent="0">
              <a:buNone/>
              <a:defRPr sz="1968"/>
            </a:lvl4pPr>
            <a:lvl5pPr marL="3599261" indent="0">
              <a:buNone/>
              <a:defRPr sz="1968"/>
            </a:lvl5pPr>
            <a:lvl6pPr marL="4499077" indent="0">
              <a:buNone/>
              <a:defRPr sz="1968"/>
            </a:lvl6pPr>
            <a:lvl7pPr marL="5398892" indent="0">
              <a:buNone/>
              <a:defRPr sz="1968"/>
            </a:lvl7pPr>
            <a:lvl8pPr marL="6298707" indent="0">
              <a:buNone/>
              <a:defRPr sz="1968"/>
            </a:lvl8pPr>
            <a:lvl9pPr marL="7198523" indent="0">
              <a:buNone/>
              <a:defRPr sz="1968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5723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218" y="1341248"/>
            <a:ext cx="15521464" cy="486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218" y="6706214"/>
            <a:ext cx="15521464" cy="15984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218" y="23349292"/>
            <a:ext cx="4049078" cy="13412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57C81-8BD5-490C-8FF7-2389C7D513A8}" type="datetimeFigureOut">
              <a:rPr lang="fa-IR" smtClean="0"/>
              <a:t>17/03/1441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1142" y="23349292"/>
            <a:ext cx="6073616" cy="13412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09604" y="23349292"/>
            <a:ext cx="4049078" cy="13412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8F6CE-A312-4151-9D74-518C5F42C37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904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799631" rtl="1" eaLnBrk="1" latinLnBrk="0" hangingPunct="1">
        <a:lnSpc>
          <a:spcPct val="90000"/>
        </a:lnSpc>
        <a:spcBef>
          <a:spcPct val="0"/>
        </a:spcBef>
        <a:buNone/>
        <a:defRPr sz="86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9908" indent="-449908" algn="r" defTabSz="1799631" rtl="1" eaLnBrk="1" latinLnBrk="0" hangingPunct="1">
        <a:lnSpc>
          <a:spcPct val="90000"/>
        </a:lnSpc>
        <a:spcBef>
          <a:spcPts val="1968"/>
        </a:spcBef>
        <a:buFont typeface="Arial" panose="020B0604020202020204" pitchFamily="34" charset="0"/>
        <a:buChar char="•"/>
        <a:defRPr sz="5511" kern="1200">
          <a:solidFill>
            <a:schemeClr val="tx1"/>
          </a:solidFill>
          <a:latin typeface="+mn-lt"/>
          <a:ea typeface="+mn-ea"/>
          <a:cs typeface="+mn-cs"/>
        </a:defRPr>
      </a:lvl1pPr>
      <a:lvl2pPr marL="1349723" indent="-449908" algn="r" defTabSz="1799631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3" kern="1200">
          <a:solidFill>
            <a:schemeClr val="tx1"/>
          </a:solidFill>
          <a:latin typeface="+mn-lt"/>
          <a:ea typeface="+mn-ea"/>
          <a:cs typeface="+mn-cs"/>
        </a:defRPr>
      </a:lvl2pPr>
      <a:lvl3pPr marL="2249538" indent="-449908" algn="r" defTabSz="1799631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6" kern="1200">
          <a:solidFill>
            <a:schemeClr val="tx1"/>
          </a:solidFill>
          <a:latin typeface="+mn-lt"/>
          <a:ea typeface="+mn-ea"/>
          <a:cs typeface="+mn-cs"/>
        </a:defRPr>
      </a:lvl3pPr>
      <a:lvl4pPr marL="3149354" indent="-449908" algn="r" defTabSz="1799631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49169" indent="-449908" algn="r" defTabSz="1799631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48984" indent="-449908" algn="r" defTabSz="1799631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48800" indent="-449908" algn="r" defTabSz="1799631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48615" indent="-449908" algn="r" defTabSz="1799631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48430" indent="-449908" algn="r" defTabSz="1799631" rtl="1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799631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899815" algn="r" defTabSz="1799631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799631" algn="r" defTabSz="1799631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699446" algn="r" defTabSz="1799631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599261" algn="r" defTabSz="1799631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499077" algn="r" defTabSz="1799631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398892" algn="r" defTabSz="1799631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298707" algn="r" defTabSz="1799631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198523" algn="r" defTabSz="1799631" rtl="1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7995181" cy="2519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202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sea a</dc:creator>
  <cp:lastModifiedBy>sea a</cp:lastModifiedBy>
  <cp:revision>2</cp:revision>
  <dcterms:created xsi:type="dcterms:W3CDTF">2019-11-14T08:34:38Z</dcterms:created>
  <dcterms:modified xsi:type="dcterms:W3CDTF">2019-11-14T15:50:35Z</dcterms:modified>
</cp:coreProperties>
</file>